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67" r:id="rId4"/>
    <p:sldId id="268" r:id="rId5"/>
    <p:sldId id="258" r:id="rId6"/>
    <p:sldId id="269" r:id="rId7"/>
    <p:sldId id="274" r:id="rId8"/>
    <p:sldId id="275" r:id="rId9"/>
    <p:sldId id="276" r:id="rId10"/>
    <p:sldId id="277" r:id="rId11"/>
    <p:sldId id="278" r:id="rId12"/>
    <p:sldId id="270" r:id="rId13"/>
    <p:sldId id="271" r:id="rId14"/>
    <p:sldId id="272" r:id="rId15"/>
    <p:sldId id="273" r:id="rId16"/>
    <p:sldId id="259" r:id="rId17"/>
    <p:sldId id="260" r:id="rId18"/>
    <p:sldId id="261" r:id="rId19"/>
    <p:sldId id="262" r:id="rId20"/>
    <p:sldId id="263" r:id="rId21"/>
    <p:sldId id="264" r:id="rId22"/>
    <p:sldId id="2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B1E8-F154-B217-47B9-ED40EE757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3BB949-E804-924D-470C-1626CFC26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681B1-45EF-7E1B-93FA-36DD959E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D3B4-A27F-405E-82AE-E4464B329BA2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41D2E-43E9-CEA9-4523-EBBD73344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94A74-7AB2-AE2D-A53B-33751024C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8A0B-F6D9-45BC-B288-A285B798AD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987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835A6-8578-2559-59BF-C24359DF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3CF3DE-0DAA-B630-E718-79C5AC69F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74464-E323-0326-44F7-C92810A87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D3B4-A27F-405E-82AE-E4464B329BA2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00C1B-5E83-D353-98FB-12F8CAC35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7BC43-A3FB-9A3C-96F6-32CD5203F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8A0B-F6D9-45BC-B288-A285B798AD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963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F9E985-26A7-66AB-66C1-B261C9972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70AA4-0E27-1027-A890-BF9E011D7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C01D-EEEC-E9F4-F62C-85E214354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D3B4-A27F-405E-82AE-E4464B329BA2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D13C3-B1BA-E63D-5F42-E007F2FDE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2F22-BF93-0663-F325-C6F1A20D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8A0B-F6D9-45BC-B288-A285B798AD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7572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79D6-DE2C-1651-BDB8-4C8E4F8E8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FFBD9-0768-0FE9-15E1-B4C1E9ED9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A0E6D-BB18-6270-F86E-8E69188C4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D3B4-A27F-405E-82AE-E4464B329BA2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D54D4-29E2-E4E1-D9B0-BDEB912D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9E019-8731-E616-B553-D2EC494D9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8A0B-F6D9-45BC-B288-A285B798AD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29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F45D-43D2-CD55-D396-B8BB5F2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2C34A-A9D3-EB3A-42C1-50C2DB5F7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195CD-29F7-51D7-2EF6-9B5491013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D3B4-A27F-405E-82AE-E4464B329BA2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CB0BF-9086-98EF-D5FA-4CC123719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97307-4A0E-41FD-60B3-0F439454D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8A0B-F6D9-45BC-B288-A285B798AD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60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997D9-CC7E-6350-2761-59FB0843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18087-C3EC-CF35-6386-060C59AF9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8D599-6144-8D1B-24BA-FF1007571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78B37-7DBA-9B93-2040-E23525745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D3B4-A27F-405E-82AE-E4464B329BA2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345BB-3ECF-4011-C77B-BC061994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D192D-0E49-6820-8161-135384C9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8A0B-F6D9-45BC-B288-A285B798AD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506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BD4C1-854A-8746-A8E4-146FF5593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8A04D-3FA8-0E96-35E0-FC758E035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957352-88A3-0B40-8721-47C1BBFE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9D26A-AA50-4075-6CF1-01894648F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3E4D93-D4AD-A6A5-791D-C772A7BD4B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B55BE6-6FD7-9B8A-E3A3-56D1DF96F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D3B4-A27F-405E-82AE-E4464B329BA2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20F9AE-2CFD-FB91-326D-4B49F9765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76F9B8-9C84-FC29-2BC3-63876AA7D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8A0B-F6D9-45BC-B288-A285B798AD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894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4B1C2-30ED-C437-6F2A-18FE0562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90FB6A-A8DA-6FAF-C772-0CF52581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D3B4-A27F-405E-82AE-E4464B329BA2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854D4-25C8-5BEE-978C-0FA15CBDF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E6CD8-068E-814D-53E8-B35C938A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8A0B-F6D9-45BC-B288-A285B798AD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622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22050C-641E-0CE9-1C37-F5F6BF686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D3B4-A27F-405E-82AE-E4464B329BA2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4BDEFC-0DD7-8174-8905-B3DFA131D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4EA77-AF7B-961C-612B-C982E353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8A0B-F6D9-45BC-B288-A285B798AD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256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A8F0-F6A5-18A3-7E60-A123C5F0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46D13-43C8-B802-E599-9A6701367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B19C13-AEE0-F0BC-8783-6B004C538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67A919-8E95-6D24-EC29-B2BF56E9A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D3B4-A27F-405E-82AE-E4464B329BA2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721A1B-A4B5-E704-F004-9B16F1E3B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C4B26-29B6-4097-DBE6-41FB123F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8A0B-F6D9-45BC-B288-A285B798AD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28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A121A-B08A-66B1-4AEA-0BD3F18F4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562B70-3AE0-7CF7-BD00-AACD921A2E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D4A34-3995-B2A1-FFA0-D6835411A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A6F0F-F6CB-3C5E-5C21-FF2A775C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8D3B4-A27F-405E-82AE-E4464B329BA2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8C408-E0BE-B506-5B7F-798D9511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2F46E-6422-FCEA-194B-B702D84D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18A0B-F6D9-45BC-B288-A285B798AD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143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66207A-581A-7083-6DBF-D787BB512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7B58B-BCF7-C9A8-5012-BBF330456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6FEB-F16A-6880-1B10-55B72F884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8D3B4-A27F-405E-82AE-E4464B329BA2}" type="datetimeFigureOut">
              <a:rPr lang="en-IN" smtClean="0"/>
              <a:t>05-05-2022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4FF1A-B7A7-BC9E-23AF-6E94D2D8D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A0241-8E40-A65A-E3A0-5F250B9C4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18A0B-F6D9-45BC-B288-A285B798AD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126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888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57283-DAF7-2883-32A6-C61494266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5167"/>
            <a:ext cx="5903650" cy="31728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AA135A-245A-A003-0656-ADE92E8A3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550" y="3685166"/>
            <a:ext cx="6208451" cy="3172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EBA5D-D2AC-F45B-07A1-AF1F3CCA8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903649" cy="3604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3CA901-0C55-FD81-5946-0B92EAD8D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435" y="9513"/>
            <a:ext cx="6208450" cy="359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10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BC605A-6AC3-850F-3B50-79F36E4F7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2089"/>
            <a:ext cx="6021016" cy="32359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91CD28-590D-F59D-99F5-CA4DF8E76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83" y="3622089"/>
            <a:ext cx="6021017" cy="3235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08CD9F-3D8A-6BBB-4B80-F15D720C0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48127" cy="3542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1A625D-A031-1E27-8292-952ABF71D2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88" y="0"/>
            <a:ext cx="6196513" cy="3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55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F516A-9BB1-F7AF-D2BF-F25E84EAF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7701"/>
            <a:ext cx="5823751" cy="3280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774EF3-48FD-0E24-7650-37D505E1B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751" y="3577701"/>
            <a:ext cx="6368249" cy="3280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9D3188-AE39-719D-CE95-790EB0FA5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823751" cy="3429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2CACBA-C176-B5B7-70E8-F6980143B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751" y="0"/>
            <a:ext cx="6368249" cy="342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39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9BBD7-6C4F-DE9E-397D-A12444335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5655076" cy="3429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CE9A7E-9E5C-065B-CF8F-A22FFC8E4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76" y="3428999"/>
            <a:ext cx="6536924" cy="3429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50849-02AA-1AF8-FEEE-0C27DB289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655076" cy="3364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EA340-9E8B-EA26-02EA-2A67199C8D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395" y="0"/>
            <a:ext cx="6478606" cy="336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18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2D7B6-8D9E-9F53-3D2C-D7182B1CD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CDC5E1-2AD4-917F-7018-5631C0925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1"/>
            <a:ext cx="6096001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AAF897-CA9B-C1AA-4F47-85DB9569C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626F15-1769-9CB1-A145-46C890960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"/>
            <a:ext cx="6096001" cy="333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8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914367-A60A-E0AB-54AA-B1412E9BF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77701"/>
            <a:ext cx="6097349" cy="3280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23DD0-2B20-C22C-2973-E6730FAA9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651" y="3577701"/>
            <a:ext cx="6097349" cy="3280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42F08B-F05D-5ECD-2564-CBF763904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097349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2215E4-DE68-73FE-EF29-23D44204C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651" y="-1"/>
            <a:ext cx="60973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10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E6460-955B-E842-9EAF-F97E078F7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1791"/>
            <a:ext cx="6096000" cy="3276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078A8-0E67-E052-90CB-9AFFD9C74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81791"/>
            <a:ext cx="6096000" cy="3276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71532-FCA2-29B1-20EE-0D428D1BD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EC158D-8173-D5DF-DCCD-023C10D57F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27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46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9944A8-A7C6-1764-6637-2C10771DC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6294"/>
            <a:ext cx="5948039" cy="3381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1F2E35-B647-5866-8945-552B77C75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39" y="3577701"/>
            <a:ext cx="6243961" cy="3280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945AFE-1B16-00FC-EA36-C0EE9E78F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948039" cy="3381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294D14-D3E5-6AC3-16B5-DBA495D9F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39" y="6817"/>
            <a:ext cx="6243961" cy="347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33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C0156E-70C0-94A9-3DDE-30510BA70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80027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ECEDA8-877F-FA37-47D9-0E41368D6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247" y="3429000"/>
            <a:ext cx="5904105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FE7552-42E2-2E60-53D1-025928EF0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3" y="0"/>
            <a:ext cx="6082380" cy="3364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FD29F-C72E-B9D3-0DAA-2071F18D5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620" y="21848"/>
            <a:ext cx="6082380" cy="326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48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1EFC0C-683D-29C9-1058-0714E3739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622089"/>
            <a:ext cx="5991057" cy="32359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093939-D782-B318-D817-81FFF7044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943" y="3622089"/>
            <a:ext cx="5991057" cy="3235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5C32-E6EE-EB02-4644-F0873D539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00943" cy="3548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453274-59B5-39D6-70EB-5431E3A06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943" y="-1"/>
            <a:ext cx="5991057" cy="33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82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4817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E37784-FC5E-89AD-F1A5-57015FE4E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12" y="3234000"/>
            <a:ext cx="5995387" cy="3623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60C9F9-DC51-6145-1045-12D03322D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4001"/>
            <a:ext cx="6196614" cy="3623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EDF50-F7C2-8F95-2CC9-AD9130E93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96612" cy="3233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4D65ED-CDD9-603D-B94F-1B1D04C83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12" y="33864"/>
            <a:ext cx="5924821" cy="32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42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B463C8-69BB-1CB6-4901-A3C13788C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78" y="3459693"/>
            <a:ext cx="5879833" cy="3256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3A6A42-6267-39DE-324E-7C25C70B0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396" y="3429000"/>
            <a:ext cx="6142604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BB4F7C-F635-9637-FA78-F5770D772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99276" cy="3398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1EE201-ECA0-3D13-4406-D2F54BF64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76" y="0"/>
            <a:ext cx="6192724" cy="339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70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0F5FCC-2F87-888C-63C1-B1F2D0BC6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9000"/>
            <a:ext cx="6139735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BCD92-4F1D-16B1-8AF6-E14BFFA96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734" y="3429001"/>
            <a:ext cx="6052265" cy="3365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15B397-DDB2-6229-C447-E948E396F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139735" cy="3282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49C322-F2B7-9265-528A-6E80E2B41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514" y="-2452"/>
            <a:ext cx="5915486" cy="336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2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253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067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B42B61-1593-121E-86CF-CBDFF9D799B2}"/>
              </a:ext>
            </a:extLst>
          </p:cNvPr>
          <p:cNvSpPr txBox="1"/>
          <p:nvPr/>
        </p:nvSpPr>
        <p:spPr>
          <a:xfrm>
            <a:off x="0" y="213453"/>
            <a:ext cx="1209730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clc</a:t>
            </a:r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clear </a:t>
            </a:r>
            <a:r>
              <a:rPr lang="en-IN" sz="1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all</a:t>
            </a:r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close </a:t>
            </a:r>
            <a:r>
              <a:rPr lang="en-IN" sz="1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all</a:t>
            </a:r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en-IN" sz="10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a= </a:t>
            </a:r>
            <a:r>
              <a:rPr lang="en-IN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arduino</a:t>
            </a:r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();</a:t>
            </a:r>
            <a:endParaRPr lang="en-IN" sz="1000" b="0" i="0" u="none" strike="noStrike" baseline="0" dirty="0">
              <a:solidFill>
                <a:srgbClr val="028009"/>
              </a:solidFill>
              <a:latin typeface="Courier New" panose="02070309020205020404" pitchFamily="49" charset="0"/>
            </a:endParaRPr>
          </a:p>
          <a:p>
            <a:r>
              <a:rPr lang="en-IN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interv</a:t>
            </a:r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120;</a:t>
            </a:r>
            <a:endParaRPr lang="en-IN" sz="1000" b="0" i="0" u="none" strike="noStrike" baseline="0" dirty="0">
              <a:solidFill>
                <a:srgbClr val="028009"/>
              </a:solidFill>
              <a:latin typeface="Courier New" panose="02070309020205020404" pitchFamily="49" charset="0"/>
            </a:endParaRPr>
          </a:p>
          <a:p>
            <a:r>
              <a:rPr lang="en-IN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init_time</a:t>
            </a:r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1;</a:t>
            </a:r>
            <a:endParaRPr lang="en-IN" sz="1000" b="0" i="0" u="none" strike="noStrike" baseline="0" dirty="0">
              <a:solidFill>
                <a:srgbClr val="028009"/>
              </a:solidFill>
              <a:latin typeface="Courier New" panose="02070309020205020404" pitchFamily="49" charset="0"/>
            </a:endParaRPr>
          </a:p>
          <a:p>
            <a:r>
              <a:rPr lang="en-IN" sz="10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x=0;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z=0;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IN" sz="1000" b="0" i="0" u="none" strike="noStrike" baseline="0" dirty="0">
                <a:solidFill>
                  <a:srgbClr val="0E00FF"/>
                </a:solidFill>
                <a:latin typeface="Courier New" panose="02070309020205020404" pitchFamily="49" charset="0"/>
              </a:rPr>
              <a:t>while</a:t>
            </a:r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IN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init_time</a:t>
            </a:r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IN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interv</a:t>
            </a:r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b=</a:t>
            </a:r>
            <a:r>
              <a:rPr lang="en-IN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readVoltage</a:t>
            </a:r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(a,</a:t>
            </a:r>
            <a:r>
              <a:rPr lang="en-IN" sz="1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'A0'</a:t>
            </a:r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10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%reading voltages from pin A0 , reads voltages not </a:t>
            </a:r>
            <a:r>
              <a:rPr lang="en-US" sz="1000" b="0" i="0" u="none" strike="noStrike" baseline="0" dirty="0" err="1">
                <a:solidFill>
                  <a:srgbClr val="028009"/>
                </a:solidFill>
                <a:latin typeface="Courier New" panose="02070309020205020404" pitchFamily="49" charset="0"/>
              </a:rPr>
              <a:t>adc</a:t>
            </a:r>
            <a:r>
              <a:rPr lang="en-US" sz="10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 value ,</a:t>
            </a:r>
          </a:p>
          <a:p>
            <a:r>
              <a:rPr lang="en-IN" sz="1000" b="0" i="0" u="none" strike="noStrike" baseline="0" dirty="0">
                <a:solidFill>
                  <a:srgbClr val="028009"/>
                </a:solidFill>
                <a:latin typeface="Courier New" panose="02070309020205020404" pitchFamily="49" charset="0"/>
              </a:rPr>
              <a:t>%voltages = (ADC*5)/1024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x=[</a:t>
            </a:r>
            <a:r>
              <a:rPr lang="en-IN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x,b</a:t>
            </a:r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];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subplot(1,2,1);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plot(x)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IN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xlabel</a:t>
            </a:r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IN" sz="1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'time(sec)'</a:t>
            </a:r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IN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ylabel</a:t>
            </a:r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IN" sz="1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'Voltage'</a:t>
            </a:r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title(</a:t>
            </a:r>
            <a:r>
              <a:rPr lang="en-IN" sz="1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'Voltage across GOP'</a:t>
            </a:r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grid </a:t>
            </a:r>
            <a:r>
              <a:rPr lang="en-IN" sz="1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ON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Vin=5;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IN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Rref</a:t>
            </a:r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=50000;</a:t>
            </a:r>
          </a:p>
          <a:p>
            <a:r>
              <a:rPr lang="pt-BR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R = Rref * (1 / ((Vin / b) - 1));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R0=220420;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IN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dR</a:t>
            </a:r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=R-R0;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RR=(R-R0)/R0;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z=[</a:t>
            </a:r>
            <a:r>
              <a:rPr lang="en-IN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z,RR</a:t>
            </a:r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];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subplot(1,2,2);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plot(z);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IN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xlabel</a:t>
            </a:r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IN" sz="1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'time(sec)'</a:t>
            </a:r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IN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ylabel</a:t>
            </a:r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IN" sz="1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'Relative Resistance'</a:t>
            </a:r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title(</a:t>
            </a:r>
            <a:r>
              <a:rPr lang="en-IN" sz="1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'</a:t>
            </a:r>
            <a:r>
              <a:rPr lang="en-IN" sz="1000" b="0" i="0" u="none" strike="noStrike" baseline="0" dirty="0" err="1">
                <a:solidFill>
                  <a:srgbClr val="AA04F9"/>
                </a:solidFill>
                <a:latin typeface="Courier New" panose="02070309020205020404" pitchFamily="49" charset="0"/>
              </a:rPr>
              <a:t>dR</a:t>
            </a:r>
            <a:r>
              <a:rPr lang="en-IN" sz="1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/R0'</a:t>
            </a:r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grid </a:t>
            </a:r>
            <a:r>
              <a:rPr lang="en-IN" sz="1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on</a:t>
            </a:r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pause(1);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init_time</a:t>
            </a:r>
            <a:r>
              <a:rPr lang="en-US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=init_time+1;</a:t>
            </a:r>
          </a:p>
          <a:p>
            <a:r>
              <a:rPr lang="en-IN" sz="1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IN" sz="1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drawnow</a:t>
            </a:r>
            <a:endParaRPr lang="en-IN" sz="10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IN" sz="1000" b="0" i="0" u="none" strike="noStrike" baseline="0" dirty="0">
                <a:solidFill>
                  <a:srgbClr val="0E00FF"/>
                </a:solidFill>
                <a:latin typeface="Courier New" panose="02070309020205020404" pitchFamily="49" charset="0"/>
              </a:rPr>
              <a:t>end</a:t>
            </a:r>
          </a:p>
          <a:p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1033858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399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748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4ED346-3285-5582-3FAD-BA8E2CF5E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9000"/>
            <a:ext cx="12192001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6EBFF9-28B2-9AD4-3F16-152B320FB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5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52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7345A9-BA28-CF91-D7CC-1C3FE9785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9479"/>
            <a:ext cx="5877017" cy="3158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3061B-1718-E0FF-39DE-509AC3CEB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39" y="3699479"/>
            <a:ext cx="6243961" cy="3158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2A4A07-E414-2FC7-DB47-C1B801B55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877017" cy="3568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72061B-2B38-0946-686E-9E0E39A54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017" y="0"/>
            <a:ext cx="6314983" cy="356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82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213</Words>
  <Application>Microsoft Office PowerPoint</Application>
  <PresentationFormat>Widescreen</PresentationFormat>
  <Paragraphs>40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HEMANTH</dc:creator>
  <cp:lastModifiedBy>HEMANTH</cp:lastModifiedBy>
  <cp:revision>1</cp:revision>
  <dcterms:created xsi:type="dcterms:W3CDTF">2022-05-05T13:29:35Z</dcterms:created>
  <dcterms:modified xsi:type="dcterms:W3CDTF">2022-05-05T14:40:25Z</dcterms:modified>
</cp:coreProperties>
</file>